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1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30/04/2018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30/04/2018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30/04/2018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30/04/2018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30/04/2018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30/04/2018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30/04/2018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30/04/2018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30/04/2018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30/04/2018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30/04/2018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30/04/2018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Test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07346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Test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</dc:title>
  <dc:creator>Hamza Hayat</dc:creator>
  <cp:lastModifiedBy>Hamza Hayat</cp:lastModifiedBy>
  <cp:revision>1</cp:revision>
  <dcterms:created xsi:type="dcterms:W3CDTF">2018-04-30T11:27:33Z</dcterms:created>
  <dcterms:modified xsi:type="dcterms:W3CDTF">2018-04-30T11:28:49Z</dcterms:modified>
</cp:coreProperties>
</file>